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7" r:id="rId8"/>
    <p:sldId id="263" r:id="rId9"/>
    <p:sldId id="265" r:id="rId10"/>
    <p:sldId id="266" r:id="rId11"/>
    <p:sldId id="260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19E7-CD12-45A7-83A8-F54D5236B603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82D7-7BA2-48DD-A072-EA99B144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1368-BA7B-426D-955D-EEF684F0205F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B0ED-D2FC-4155-9E92-BA8B8D0B4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BA4E-E9C6-4DBF-AF86-EAEB8F3FEE0A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B982-514B-4A79-9840-C695407EB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5158-7BCC-4062-816C-75C47C350830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5119-EF61-4867-B4E3-5E78F4B1A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AED2-EBD5-4475-A964-1A9DA0F12509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13B7-AFA3-4543-8863-ABD3FF34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5F1D-DE8E-4239-9ABE-B554197DD914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5E5F-0B72-4D68-8478-8EF2F94F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7A12-77B4-475E-978A-309EBC8C9E67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092E-4E0A-47BB-80F8-E38ED2D02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40B6-466C-4A64-BE6B-71970881BE0E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AE7C-9601-4520-8286-3E809B344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EBC85-8D70-492A-8B37-329D6FBDF48F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6529-A66D-4124-A3E5-7F68478F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832A-068A-4AC5-81B2-D033D17EF963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6BC9-0806-4D17-AD2C-C6FDAFE0A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7549-171F-4EA4-BAAC-CED50BEDC5E8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5289-7ABB-47A5-ACC8-328D48C52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E6B97C-1341-49BF-8E8E-13DC940E6371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271B72-9458-49D8-AE45-F577DE1D9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3"/>
          <p:cNvGrpSpPr>
            <a:grpSpLocks/>
          </p:cNvGrpSpPr>
          <p:nvPr/>
        </p:nvGrpSpPr>
        <p:grpSpPr bwMode="auto">
          <a:xfrm>
            <a:off x="-9525" y="0"/>
            <a:ext cx="1438275" cy="6858000"/>
            <a:chOff x="-9475" y="0"/>
            <a:chExt cx="1438225" cy="6858000"/>
          </a:xfrm>
        </p:grpSpPr>
        <p:pic>
          <p:nvPicPr>
            <p:cNvPr id="1332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4" name="Группа 9"/>
          <p:cNvGrpSpPr>
            <a:grpSpLocks/>
          </p:cNvGrpSpPr>
          <p:nvPr/>
        </p:nvGrpSpPr>
        <p:grpSpPr bwMode="auto">
          <a:xfrm>
            <a:off x="7710488" y="6350"/>
            <a:ext cx="1438275" cy="6858000"/>
            <a:chOff x="-9475" y="0"/>
            <a:chExt cx="1438225" cy="6858000"/>
          </a:xfrm>
        </p:grpSpPr>
        <p:pic>
          <p:nvPicPr>
            <p:cNvPr id="133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947517" y="687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300192" y="5171221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Прямоугольник 17"/>
          <p:cNvSpPr/>
          <p:nvPr/>
        </p:nvSpPr>
        <p:spPr>
          <a:xfrm>
            <a:off x="2195736" y="1598549"/>
            <a:ext cx="5346668" cy="1077218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Інтернет – </a:t>
            </a:r>
            <a:r>
              <a:rPr lang="ru-RU" sz="44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проєкт</a:t>
            </a:r>
            <a:endParaRPr lang="ru-RU" sz="44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ліги</a:t>
            </a:r>
            <a:r>
              <a:rPr lang="ru-RU" sz="4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ru-RU" sz="44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старшокласників</a:t>
            </a:r>
            <a:endParaRPr lang="ru-RU" sz="44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327275" y="3165475"/>
            <a:ext cx="50831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Ватутінський</a:t>
            </a:r>
            <a:r>
              <a:rPr lang="uk-UA" sz="28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ліцей № 1 </a:t>
            </a:r>
            <a:r>
              <a:rPr lang="uk-UA" sz="2800" b="1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Ватутінської</a:t>
            </a:r>
            <a:r>
              <a:rPr lang="uk-UA" sz="28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uk-UA" sz="28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міської ради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Черкаської області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-20782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35" y="-20782"/>
            <a:ext cx="16764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cer-not\Desktop\фото місячник бібліотек 21\Виставка декор мис-ва 13.10.21\изображение_viber_2021-10-13_10-40-36-7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36" y="148961"/>
            <a:ext cx="7253705" cy="54402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5828543"/>
            <a:ext cx="62191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Скатерка 19 століття, яку на виставці</a:t>
            </a:r>
          </a:p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представили </a:t>
            </a:r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Плотніцька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Таїсія та її бабуся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33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3"/>
          <p:cNvGrpSpPr>
            <a:grpSpLocks/>
          </p:cNvGrpSpPr>
          <p:nvPr/>
        </p:nvGrpSpPr>
        <p:grpSpPr bwMode="auto">
          <a:xfrm>
            <a:off x="-9525" y="0"/>
            <a:ext cx="1438275" cy="6858000"/>
            <a:chOff x="-9475" y="0"/>
            <a:chExt cx="1438225" cy="6858000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259632" y="23586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428750" y="5917733"/>
            <a:ext cx="751612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Створення </a:t>
            </a: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макету поселення 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козаків учнями 4 класу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9899" y="328910"/>
            <a:ext cx="600497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Прагнення краси і намагання людини </a:t>
            </a:r>
          </a:p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Художньо оформлювати все, що її оточує,</a:t>
            </a:r>
          </a:p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Знайшло своє відображення в архітектурі.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Acer-not\Desktop\фото місячник бібліотек 21\20211012_104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16328"/>
            <a:ext cx="5868540" cy="44014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3"/>
          <p:cNvGrpSpPr>
            <a:grpSpLocks/>
          </p:cNvGrpSpPr>
          <p:nvPr/>
        </p:nvGrpSpPr>
        <p:grpSpPr bwMode="auto">
          <a:xfrm>
            <a:off x="-9525" y="0"/>
            <a:ext cx="1438275" cy="6858000"/>
            <a:chOff x="-9475" y="0"/>
            <a:chExt cx="1438225" cy="6858000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259632" y="23586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1419275" y="4367248"/>
            <a:ext cx="365362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«Лялька – берегиня» - </a:t>
            </a:r>
          </a:p>
          <a:p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Авторська  робота  </a:t>
            </a:r>
          </a:p>
          <a:p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місцевої майстрині </a:t>
            </a:r>
          </a:p>
          <a:p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Хроненко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Надії Петрівни</a:t>
            </a:r>
          </a:p>
          <a:p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її онуки,  учениці 4-А класу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412" y="326380"/>
            <a:ext cx="637059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Витворами народних майстрів </a:t>
            </a:r>
          </a:p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декоративно–ужиткового 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мистецтва здавна</a:t>
            </a:r>
          </a:p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Були іграшки.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Acer-not\Desktop\фото місячник бібліотек 21\20211012_104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9285"/>
            <a:ext cx="4176464" cy="55686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3"/>
          <p:cNvGrpSpPr>
            <a:grpSpLocks/>
          </p:cNvGrpSpPr>
          <p:nvPr/>
        </p:nvGrpSpPr>
        <p:grpSpPr bwMode="auto">
          <a:xfrm>
            <a:off x="-9525" y="0"/>
            <a:ext cx="1438275" cy="6858000"/>
            <a:chOff x="-9475" y="0"/>
            <a:chExt cx="1438225" cy="6858000"/>
          </a:xfrm>
        </p:grpSpPr>
        <p:pic>
          <p:nvPicPr>
            <p:cNvPr id="143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419275" y="18864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992925" y="5013176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302482" y="2568615"/>
            <a:ext cx="5797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Підпроєкт</a:t>
            </a:r>
            <a:r>
              <a:rPr lang="uk-UA" sz="4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</a:t>
            </a: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«Пишаюся тобою, рідний краю!»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23" y="766988"/>
            <a:ext cx="7194688" cy="150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3"/>
          <p:cNvGrpSpPr>
            <a:grpSpLocks/>
          </p:cNvGrpSpPr>
          <p:nvPr/>
        </p:nvGrpSpPr>
        <p:grpSpPr bwMode="auto">
          <a:xfrm>
            <a:off x="-9525" y="0"/>
            <a:ext cx="1438275" cy="6858000"/>
            <a:chOff x="-9475" y="0"/>
            <a:chExt cx="1438225" cy="6858000"/>
          </a:xfrm>
        </p:grpSpPr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Прямоугольник 12"/>
          <p:cNvSpPr/>
          <p:nvPr/>
        </p:nvSpPr>
        <p:spPr>
          <a:xfrm>
            <a:off x="2917401" y="382267"/>
            <a:ext cx="4512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Мета </a:t>
            </a:r>
            <a:r>
              <a:rPr lang="ru-RU" sz="4400" b="1" kern="10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проєкту</a:t>
            </a:r>
            <a:r>
              <a:rPr lang="ru-RU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1622013" y="1824092"/>
            <a:ext cx="7238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035698" y="4741365"/>
            <a:ext cx="2108302" cy="21166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763688" y="1377930"/>
            <a:ext cx="6840760" cy="38164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примноження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народу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пропагування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здобутків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краю,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живописної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3"/>
          <p:cNvGrpSpPr>
            <a:grpSpLocks/>
          </p:cNvGrpSpPr>
          <p:nvPr/>
        </p:nvGrpSpPr>
        <p:grpSpPr bwMode="auto">
          <a:xfrm>
            <a:off x="-9525" y="0"/>
            <a:ext cx="1438275" cy="6858000"/>
            <a:chOff x="-9475" y="0"/>
            <a:chExt cx="1438225" cy="6858000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259633" y="0"/>
            <a:ext cx="1341722" cy="12249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332537" y="5286026"/>
            <a:ext cx="1559943" cy="15661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951210" y="790574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 народними звичаями й традиціями пов'язані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вироби  </a:t>
            </a:r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декоративно-ужиткового мистецтва.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передодні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Дня 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козацтва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та дня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Покрови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Пресвятої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Богородиці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у 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Ватутінському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ліцеї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№ 1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виставка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декоративно-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ужиткового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продемонструвати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декоративно-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ужиткового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поширені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краю.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3"/>
          <p:cNvGrpSpPr>
            <a:grpSpLocks/>
          </p:cNvGrpSpPr>
          <p:nvPr/>
        </p:nvGrpSpPr>
        <p:grpSpPr bwMode="auto">
          <a:xfrm>
            <a:off x="-9525" y="0"/>
            <a:ext cx="1438275" cy="6858000"/>
            <a:chOff x="-9475" y="0"/>
            <a:chExt cx="1438225" cy="6858000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259632" y="23586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332537" y="509775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2867219" y="326380"/>
            <a:ext cx="542725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Декоративне мистецтво нашого краю  </a:t>
            </a:r>
          </a:p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яскраво втілено у розписах ваз, </a:t>
            </a:r>
          </a:p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керамічних виробах, вишивках.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3" descr="C:\Users\Acer-not\Desktop\фото місячник бібліотек 21\20211012_103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36" y="1528397"/>
            <a:ext cx="5465885" cy="40994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2729" y="5725803"/>
            <a:ext cx="50199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Авторські   роботи  місцевої майстрині </a:t>
            </a:r>
          </a:p>
          <a:p>
            <a:pPr algn="ctr"/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Гоменюк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анастасії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павлівни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її доньки </a:t>
            </a:r>
          </a:p>
          <a:p>
            <a:pPr algn="ctr"/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учениці </a:t>
            </a:r>
            <a:r>
              <a:rPr lang="uk-UA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класу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гоменюк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Катерини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2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-20782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35" y="-20782"/>
            <a:ext cx="16764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cer-not\Desktop\фото місячник бібліотек 21\20211012_104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/>
          <a:stretch/>
        </p:blipFill>
        <p:spPr bwMode="auto">
          <a:xfrm>
            <a:off x="4389586" y="377453"/>
            <a:ext cx="4550767" cy="30307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cer-not\Desktop\фото місячник бібліотек 21\20211012_120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80" y="3408218"/>
            <a:ext cx="4007283" cy="3005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5847503"/>
            <a:ext cx="250761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Предмети вжитку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-20782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cer-not\Desktop\фото місячник бібліотек 21\Виставка декор мис-ва 13.10.21\изображение_viber_2021-10-13_10-40-36-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48" y="476672"/>
            <a:ext cx="3483795" cy="46450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-not\Desktop\фото місячник бібліотек 21\Виставка декор мис-ва 13.10.21\изображение_viber_2021-10-13_10-40-35-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72166" y="609294"/>
            <a:ext cx="3384327" cy="4512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73248" y="5359724"/>
            <a:ext cx="372028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Ікона – вишивка </a:t>
            </a:r>
          </a:p>
          <a:p>
            <a:pPr algn="ctr"/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Альони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Байрак </a:t>
            </a:r>
          </a:p>
          <a:p>
            <a:pPr algn="ctr"/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 її доньки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Сулімовської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ілони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Учениці 6 класу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165" y="5359724"/>
            <a:ext cx="348223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Вишивка рушника «Янголи»</a:t>
            </a:r>
          </a:p>
          <a:p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виконанні учениці 1 класу</a:t>
            </a:r>
          </a:p>
          <a:p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Хомякової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Лейли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3"/>
          <p:cNvGrpSpPr>
            <a:grpSpLocks/>
          </p:cNvGrpSpPr>
          <p:nvPr/>
        </p:nvGrpSpPr>
        <p:grpSpPr bwMode="auto">
          <a:xfrm>
            <a:off x="-9525" y="0"/>
            <a:ext cx="1438275" cy="6858000"/>
            <a:chOff x="-9475" y="0"/>
            <a:chExt cx="1438225" cy="6858000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259632" y="23586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332537" y="509775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3306027" y="5478171"/>
            <a:ext cx="403418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Предмети вжитку 19 століття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Acer-not\Desktop\фото місячник бібліотек 21\20211012_155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02322"/>
            <a:ext cx="5951716" cy="44637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-20782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7494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35" y="-20782"/>
            <a:ext cx="16764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cer-not\Desktop\фото місячник бібліотек 21\20211012_1556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13" y="11663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cer-not\Desktop\фото місячник бібліотек 21\20211012_1555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2722"/>
            <a:ext cx="3888432" cy="29163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7081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-укр-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Презентация-укр-2</Template>
  <TotalTime>174</TotalTime>
  <Words>244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Презентация-укр-2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Acer-not</cp:lastModifiedBy>
  <cp:revision>25</cp:revision>
  <dcterms:created xsi:type="dcterms:W3CDTF">2017-10-30T09:49:11Z</dcterms:created>
  <dcterms:modified xsi:type="dcterms:W3CDTF">2021-10-13T10:26:35Z</dcterms:modified>
</cp:coreProperties>
</file>